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98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64" r:id="rId6"/>
    <p:sldId id="259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98F957C-A506-40E7-B04C-FA6EAE68E9D8}"/>
    <pc:docChg chg="modSld">
      <pc:chgData name="" userId="" providerId="" clId="Web-{A98F957C-A506-40E7-B04C-FA6EAE68E9D8}" dt="2019-05-10T14:09:02.619" v="37" actId="20577"/>
      <pc:docMkLst>
        <pc:docMk/>
      </pc:docMkLst>
      <pc:sldChg chg="modSp">
        <pc:chgData name="" userId="" providerId="" clId="Web-{A98F957C-A506-40E7-B04C-FA6EAE68E9D8}" dt="2019-05-10T14:09:01.854" v="35" actId="20577"/>
        <pc:sldMkLst>
          <pc:docMk/>
          <pc:sldMk cId="1946752649" sldId="256"/>
        </pc:sldMkLst>
        <pc:spChg chg="mod">
          <ac:chgData name="" userId="" providerId="" clId="Web-{A98F957C-A506-40E7-B04C-FA6EAE68E9D8}" dt="2019-05-10T14:09:01.854" v="35" actId="20577"/>
          <ac:spMkLst>
            <pc:docMk/>
            <pc:sldMk cId="1946752649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B6925-9C88-5C42-B4A5-60799A984BC6}" type="datetimeFigureOut">
              <a:rPr lang="en-US" smtClean="0"/>
              <a:t>3/17/20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59C9-F5AA-1C41-9530-301770C6A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82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3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6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64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7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11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9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96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6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6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7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3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09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7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5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1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40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7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33B0F6-8442-4C40-B84A-1DDE134899A1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7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99" r:id="rId1"/>
    <p:sldLayoutId id="2147484400" r:id="rId2"/>
    <p:sldLayoutId id="2147484401" r:id="rId3"/>
    <p:sldLayoutId id="2147484402" r:id="rId4"/>
    <p:sldLayoutId id="2147484403" r:id="rId5"/>
    <p:sldLayoutId id="2147484404" r:id="rId6"/>
    <p:sldLayoutId id="2147484405" r:id="rId7"/>
    <p:sldLayoutId id="2147484406" r:id="rId8"/>
    <p:sldLayoutId id="2147484407" r:id="rId9"/>
    <p:sldLayoutId id="2147484408" r:id="rId10"/>
    <p:sldLayoutId id="2147484409" r:id="rId11"/>
    <p:sldLayoutId id="2147484410" r:id="rId12"/>
    <p:sldLayoutId id="2147484411" r:id="rId13"/>
    <p:sldLayoutId id="2147484412" r:id="rId14"/>
    <p:sldLayoutId id="2147484413" r:id="rId15"/>
    <p:sldLayoutId id="2147484414" r:id="rId16"/>
    <p:sldLayoutId id="21474844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quelab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quelab.net" TargetMode="External"/><Relationship Id="rId2" Type="http://schemas.openxmlformats.org/officeDocument/2006/relationships/hyperlink" Target="mailto:chatter@quelab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ard@quelab.net" TargetMode="External"/><Relationship Id="rId5" Type="http://schemas.openxmlformats.org/officeDocument/2006/relationships/hyperlink" Target="mailto:officers@quelab.net" TargetMode="External"/><Relationship Id="rId4" Type="http://schemas.openxmlformats.org/officeDocument/2006/relationships/hyperlink" Target="mailto:members@quelab.ne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Quelab</a:t>
            </a:r>
            <a:r>
              <a:rPr lang="en-US" dirty="0"/>
              <a:t>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Welcome!</a:t>
            </a:r>
          </a:p>
          <a:p>
            <a:r>
              <a:rPr lang="en-US" dirty="0"/>
              <a:t> Show id and any other verification to teacher, check status on </a:t>
            </a:r>
            <a:r>
              <a:rPr lang="en-US" dirty="0" err="1"/>
              <a:t>WildApricot</a:t>
            </a:r>
            <a:r>
              <a:rPr lang="en-US" dirty="0"/>
              <a:t>. Introduce ourselves.</a:t>
            </a:r>
          </a:p>
        </p:txBody>
      </p:sp>
    </p:spTree>
    <p:extLst>
      <p:ext uri="{BB962C8B-B14F-4D97-AF65-F5344CB8AC3E}">
        <p14:creationId xmlns:p14="http://schemas.microsoft.com/office/powerpoint/2010/main" val="194675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you how to get help and training, answers to questions, how to navigate the website</a:t>
            </a:r>
          </a:p>
          <a:p>
            <a:r>
              <a:rPr lang="en-US" dirty="0"/>
              <a:t>How </a:t>
            </a:r>
            <a:r>
              <a:rPr lang="en-US" dirty="0" err="1"/>
              <a:t>Quelab</a:t>
            </a:r>
            <a:r>
              <a:rPr lang="en-US" dirty="0"/>
              <a:t> is organized</a:t>
            </a:r>
          </a:p>
          <a:p>
            <a:r>
              <a:rPr lang="en-US" dirty="0"/>
              <a:t>Membership responsibilities</a:t>
            </a:r>
          </a:p>
          <a:p>
            <a:r>
              <a:rPr lang="en-US" dirty="0"/>
              <a:t>How you can work in our space safely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MakerSpaces</a:t>
            </a:r>
            <a:r>
              <a:rPr lang="en-US" dirty="0"/>
              <a:t> and </a:t>
            </a:r>
            <a:r>
              <a:rPr lang="en-US" dirty="0" err="1"/>
              <a:t>HackerSpaces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new members know or want to know about </a:t>
            </a:r>
            <a:r>
              <a:rPr lang="en-US" dirty="0" err="1"/>
              <a:t>MakerSpaces</a:t>
            </a:r>
            <a:r>
              <a:rPr lang="en-US" dirty="0"/>
              <a:t>?</a:t>
            </a:r>
          </a:p>
          <a:p>
            <a:r>
              <a:rPr lang="en-US" dirty="0" err="1"/>
              <a:t>Quelab</a:t>
            </a:r>
            <a:r>
              <a:rPr lang="en-US" dirty="0"/>
              <a:t> started in 2009 with just several members who wanted to make things in a community – operated space. Probably started in Germany in the 1990s with the German Chaos Computer Club.</a:t>
            </a:r>
          </a:p>
          <a:p>
            <a:r>
              <a:rPr lang="en-US" dirty="0" err="1"/>
              <a:t>Quelab</a:t>
            </a:r>
            <a:r>
              <a:rPr lang="en-US" dirty="0"/>
              <a:t> has grown to over 100 members, and we regularly volunteer and participate in community events.</a:t>
            </a:r>
          </a:p>
          <a:p>
            <a:r>
              <a:rPr lang="en-US" dirty="0"/>
              <a:t>We make interesting and useful stuff. </a:t>
            </a:r>
          </a:p>
        </p:txBody>
      </p:sp>
    </p:spTree>
    <p:extLst>
      <p:ext uri="{BB962C8B-B14F-4D97-AF65-F5344CB8AC3E}">
        <p14:creationId xmlns:p14="http://schemas.microsoft.com/office/powerpoint/2010/main" val="63322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good citizen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some extra cleaning, replace tools and supplies if you use them up, treat equipment with respect </a:t>
            </a:r>
          </a:p>
          <a:p>
            <a:r>
              <a:rPr lang="en-US" dirty="0"/>
              <a:t>If you break or damage something, please contact the officer in charge of the room  and place a tag on the equipment (this is a good time to talk about tags).</a:t>
            </a:r>
          </a:p>
          <a:p>
            <a:r>
              <a:rPr lang="en-US" dirty="0"/>
              <a:t>Respect others’ personal space, respect differing views and ideas.</a:t>
            </a:r>
          </a:p>
          <a:p>
            <a:r>
              <a:rPr lang="en-US" dirty="0"/>
              <a:t>Volunteer if you can, in whatever capacity you feel comfortable.</a:t>
            </a:r>
          </a:p>
        </p:txBody>
      </p:sp>
    </p:spTree>
    <p:extLst>
      <p:ext uri="{BB962C8B-B14F-4D97-AF65-F5344CB8AC3E}">
        <p14:creationId xmlns:p14="http://schemas.microsoft.com/office/powerpoint/2010/main" val="131973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795B3-3FA7-5840-A5E0-6EE6DCC0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18E04-E146-8B47-9F20-864607F8F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is required in all areas at </a:t>
            </a:r>
            <a:r>
              <a:rPr lang="en-US" dirty="0" err="1"/>
              <a:t>Quelab</a:t>
            </a:r>
            <a:r>
              <a:rPr lang="en-US" dirty="0"/>
              <a:t>. Training is free.</a:t>
            </a:r>
          </a:p>
          <a:p>
            <a:r>
              <a:rPr lang="en-US" dirty="0"/>
              <a:t>Some areas require extra training for safety reasons, or because the equipment requires it. </a:t>
            </a:r>
          </a:p>
          <a:p>
            <a:r>
              <a:rPr lang="en-US" dirty="0"/>
              <a:t>To request training, e-mail &lt;</a:t>
            </a:r>
            <a:r>
              <a:rPr lang="en-US" dirty="0" err="1"/>
              <a:t>info@quelab.net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1285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Quelab</a:t>
            </a:r>
            <a:r>
              <a:rPr lang="en-US" dirty="0"/>
              <a:t>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https://quelab.net/</a:t>
            </a:r>
            <a:r>
              <a:rPr lang="en-US" dirty="0"/>
              <a:t>                  </a:t>
            </a:r>
          </a:p>
          <a:p>
            <a:r>
              <a:rPr lang="en-US" dirty="0"/>
              <a:t>Contains bylaws, wiki, calendar.</a:t>
            </a:r>
          </a:p>
          <a:p>
            <a:r>
              <a:rPr lang="en-US" dirty="0"/>
              <a:t>Also contains information about board members and officers.</a:t>
            </a:r>
          </a:p>
          <a:p>
            <a:r>
              <a:rPr lang="en-US" dirty="0"/>
              <a:t>Board – members, handle finances, appointing officers and policies. You have a grievance, contact the board. If you want to volunteer for an officer position, contact the board. Meets regularly.</a:t>
            </a:r>
          </a:p>
          <a:p>
            <a:r>
              <a:rPr lang="en-US" dirty="0"/>
              <a:t>Officers – generally for specific rooms or jobs. Contact officers whenever you have a room, equipment, or tool issue, or if you want to help out with something, teach a class, etc. </a:t>
            </a:r>
          </a:p>
        </p:txBody>
      </p:sp>
    </p:spTree>
    <p:extLst>
      <p:ext uri="{BB962C8B-B14F-4D97-AF65-F5344CB8AC3E}">
        <p14:creationId xmlns:p14="http://schemas.microsoft.com/office/powerpoint/2010/main" val="208394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Etiquette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chatter@quelab.net</a:t>
            </a:r>
            <a:endParaRPr lang="en-US" dirty="0"/>
          </a:p>
          <a:p>
            <a:r>
              <a:rPr lang="en-US" dirty="0">
                <a:hlinkClick r:id="rId3"/>
              </a:rPr>
              <a:t>info@quelab.net</a:t>
            </a:r>
            <a:endParaRPr lang="en-US" dirty="0"/>
          </a:p>
          <a:p>
            <a:r>
              <a:rPr lang="en-US" dirty="0">
                <a:hlinkClick r:id="rId4"/>
              </a:rPr>
              <a:t>members@quelab.net</a:t>
            </a:r>
            <a:endParaRPr lang="en-US" dirty="0"/>
          </a:p>
          <a:p>
            <a:r>
              <a:rPr lang="en-US" dirty="0">
                <a:hlinkClick r:id="rId5"/>
              </a:rPr>
              <a:t>officers@quelab.net</a:t>
            </a:r>
            <a:endParaRPr lang="en-US" dirty="0"/>
          </a:p>
          <a:p>
            <a:r>
              <a:rPr lang="en-US" dirty="0">
                <a:hlinkClick r:id="rId6"/>
              </a:rPr>
              <a:t>board@quelab.net</a:t>
            </a:r>
            <a:endParaRPr lang="en-US" dirty="0"/>
          </a:p>
          <a:p>
            <a:r>
              <a:rPr lang="en-US" dirty="0"/>
              <a:t>There are also lists for specific areas.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3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some officer positions open.</a:t>
            </a:r>
          </a:p>
          <a:p>
            <a:r>
              <a:rPr lang="en-US" dirty="0"/>
              <a:t>We have some rental spaces with stations open, rent is around $30-$50 per month. </a:t>
            </a:r>
          </a:p>
          <a:p>
            <a:r>
              <a:rPr lang="en-US" dirty="0"/>
              <a:t>The library and member storage areas are often missed on tours, please remind us if we forget.</a:t>
            </a:r>
          </a:p>
        </p:txBody>
      </p:sp>
    </p:spTree>
    <p:extLst>
      <p:ext uri="{BB962C8B-B14F-4D97-AF65-F5344CB8AC3E}">
        <p14:creationId xmlns:p14="http://schemas.microsoft.com/office/powerpoint/2010/main" val="141011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before the safety portion?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7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{C416B539-27E5-694A-A17C-0B6DC4EFADDD}tf10001058</Template>
  <TotalTime>49</TotalTime>
  <Words>441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Quelab Orientation</vt:lpstr>
      <vt:lpstr>Orientation Summary</vt:lpstr>
      <vt:lpstr>MakerSpaces and HackerSpaces</vt:lpstr>
      <vt:lpstr>Be a good citizen</vt:lpstr>
      <vt:lpstr>Training</vt:lpstr>
      <vt:lpstr>Quelab Website</vt:lpstr>
      <vt:lpstr>E-mail Etiquette </vt:lpstr>
      <vt:lpstr>Extras</vt:lpstr>
      <vt:lpstr>Questions before the safety portion?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Quelab Orientation</dc:title>
  <dc:creator>Pennebaker, Sherie</dc:creator>
  <cp:lastModifiedBy>Pennebaker, Sherie</cp:lastModifiedBy>
  <cp:revision>19</cp:revision>
  <dcterms:created xsi:type="dcterms:W3CDTF">2017-05-13T14:33:27Z</dcterms:created>
  <dcterms:modified xsi:type="dcterms:W3CDTF">2020-03-17T22:16:15Z</dcterms:modified>
</cp:coreProperties>
</file>