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6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59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B6925-9C88-5C42-B4A5-60799A984BC6}" type="datetimeFigureOut">
              <a:rPr lang="en-US" smtClean="0"/>
              <a:t>5/13/17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59C9-F5AA-1C41-9530-301770C6A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82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33B0F6-8442-4C40-B84A-1DDE134899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025C77-52A9-5341-BFC1-943439FC530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73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quelab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quelab.net" TargetMode="External"/><Relationship Id="rId4" Type="http://schemas.openxmlformats.org/officeDocument/2006/relationships/hyperlink" Target="mailto:members@quelab.net" TargetMode="External"/><Relationship Id="rId5" Type="http://schemas.openxmlformats.org/officeDocument/2006/relationships/hyperlink" Target="mailto:officers@quelab.net" TargetMode="External"/><Relationship Id="rId6" Type="http://schemas.openxmlformats.org/officeDocument/2006/relationships/hyperlink" Target="mailto:board@quelab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hatter@quelab.ne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Quelab</a:t>
            </a:r>
            <a:r>
              <a:rPr lang="en-US" dirty="0" smtClean="0"/>
              <a:t>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Welcome!</a:t>
            </a:r>
          </a:p>
          <a:p>
            <a:r>
              <a:rPr lang="en-US" dirty="0" smtClean="0"/>
              <a:t>Everyone sign in, fill out waiver, Make sure you’ve signed in on </a:t>
            </a:r>
            <a:r>
              <a:rPr lang="en-US" dirty="0" err="1" smtClean="0"/>
              <a:t>WildApricot</a:t>
            </a:r>
            <a:r>
              <a:rPr lang="en-US" dirty="0" smtClean="0"/>
              <a:t>, introduce ourselves.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75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you how to get help and training, answers to questions, how to navigate the website</a:t>
            </a:r>
          </a:p>
          <a:p>
            <a:r>
              <a:rPr lang="en-US" dirty="0" smtClean="0"/>
              <a:t>How </a:t>
            </a:r>
            <a:r>
              <a:rPr lang="en-US" dirty="0" err="1" smtClean="0"/>
              <a:t>Quelab</a:t>
            </a:r>
            <a:r>
              <a:rPr lang="en-US" dirty="0" smtClean="0"/>
              <a:t> is organized</a:t>
            </a:r>
          </a:p>
          <a:p>
            <a:r>
              <a:rPr lang="en-US" dirty="0" smtClean="0"/>
              <a:t>Membership responsibilities</a:t>
            </a:r>
          </a:p>
          <a:p>
            <a:r>
              <a:rPr lang="en-US" dirty="0" smtClean="0"/>
              <a:t>How you can work in our space safely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MakerSpaces</a:t>
            </a:r>
            <a:r>
              <a:rPr lang="en-US" dirty="0" smtClean="0"/>
              <a:t> and </a:t>
            </a:r>
            <a:r>
              <a:rPr lang="en-US" dirty="0" err="1" smtClean="0"/>
              <a:t>HackerSpaces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new members know or want to know about </a:t>
            </a:r>
            <a:r>
              <a:rPr lang="en-US" dirty="0" err="1" smtClean="0"/>
              <a:t>MakerSpaces</a:t>
            </a:r>
            <a:r>
              <a:rPr lang="en-US" dirty="0" smtClean="0"/>
              <a:t>?</a:t>
            </a:r>
          </a:p>
          <a:p>
            <a:r>
              <a:rPr lang="en-US" dirty="0" err="1"/>
              <a:t>Quelab</a:t>
            </a:r>
            <a:r>
              <a:rPr lang="en-US" dirty="0"/>
              <a:t> started in 2009 with just several members who wanted to make things in a community – operated space. Probably started in Germany in the 1990s with the German Chaos Computer Club.</a:t>
            </a:r>
          </a:p>
          <a:p>
            <a:r>
              <a:rPr lang="en-US" dirty="0" err="1" smtClean="0"/>
              <a:t>Quelab</a:t>
            </a:r>
            <a:r>
              <a:rPr lang="en-US" dirty="0" smtClean="0"/>
              <a:t> has grown to over 100 members, and we regularly volunteer and participate in community events.</a:t>
            </a:r>
          </a:p>
          <a:p>
            <a:r>
              <a:rPr lang="en-US" dirty="0" smtClean="0"/>
              <a:t>We make interesting and useful stuff.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2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good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some extra cleaning, replace tools and supplies if you use them up, treat equipment with respect </a:t>
            </a:r>
          </a:p>
          <a:p>
            <a:r>
              <a:rPr lang="en-US" dirty="0" smtClean="0"/>
              <a:t>If you break or damage something, please contact the officer in charge of the room  and place a tag on the equipment (this is a good time to talk about tags).</a:t>
            </a:r>
          </a:p>
          <a:p>
            <a:r>
              <a:rPr lang="en-US" dirty="0"/>
              <a:t>R</a:t>
            </a:r>
            <a:r>
              <a:rPr lang="en-US" dirty="0" smtClean="0"/>
              <a:t>espect others’ personal space, respect differing views and ideas.</a:t>
            </a:r>
          </a:p>
          <a:p>
            <a:r>
              <a:rPr lang="en-US" dirty="0" smtClean="0"/>
              <a:t>Volunteer if you can, in whatever capacity you feel comfortable.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3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Quelab</a:t>
            </a:r>
            <a:r>
              <a:rPr lang="en-US" dirty="0" smtClean="0"/>
              <a:t>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https://quelab.net/</a:t>
            </a:r>
            <a:r>
              <a:rPr lang="en-US" dirty="0" smtClean="0"/>
              <a:t>                  </a:t>
            </a:r>
          </a:p>
          <a:p>
            <a:r>
              <a:rPr lang="en-US" dirty="0" smtClean="0"/>
              <a:t>Contains bylaws, wiki, calendar.</a:t>
            </a:r>
          </a:p>
          <a:p>
            <a:r>
              <a:rPr lang="en-US" dirty="0" smtClean="0"/>
              <a:t>Also contains information about board members and officers.</a:t>
            </a:r>
          </a:p>
          <a:p>
            <a:r>
              <a:rPr lang="en-US" dirty="0"/>
              <a:t>Board – members, handle finances, appointing officers and policies. You have a grievance, contact the board. If you want to volunteer for an officer position, contact the board. Meets regularly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Officers – generally for specific rooms or jobs. Contact officers whenever you have a room, equipment, or tool issue, or if you want to help out with something, teach a class, etc. </a:t>
            </a:r>
          </a:p>
        </p:txBody>
      </p:sp>
    </p:spTree>
    <p:extLst>
      <p:ext uri="{BB962C8B-B14F-4D97-AF65-F5344CB8AC3E}">
        <p14:creationId xmlns:p14="http://schemas.microsoft.com/office/powerpoint/2010/main" val="208394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Etiquette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chatter@quelab.net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info@quelab.net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members@quelab.net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officers@quelab.net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board@quelab.net</a:t>
            </a:r>
            <a:endParaRPr lang="en-US" dirty="0" smtClean="0"/>
          </a:p>
          <a:p>
            <a:r>
              <a:rPr lang="en-US" dirty="0" smtClean="0"/>
              <a:t>There are also lists for the laser cutter, welding, and 3D printing. Probably other lists, as well.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03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some officer positions open.</a:t>
            </a:r>
          </a:p>
          <a:p>
            <a:r>
              <a:rPr lang="en-US" dirty="0" smtClean="0"/>
              <a:t>We have some rental spaces with stations open, rent is around $30-$50 per month. </a:t>
            </a:r>
          </a:p>
          <a:p>
            <a:r>
              <a:rPr lang="en-US" dirty="0" smtClean="0"/>
              <a:t>The library and member storage areas are often missed on tours, please remind us if we forget.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1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before the safety portion?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79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</TotalTime>
  <Words>392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Quelab Orientation</vt:lpstr>
      <vt:lpstr>Orientation Summary</vt:lpstr>
      <vt:lpstr>MakerSpaces and HackerSpaces</vt:lpstr>
      <vt:lpstr>Be a good citizen</vt:lpstr>
      <vt:lpstr>Quelab Website</vt:lpstr>
      <vt:lpstr>E-mail Etiquette </vt:lpstr>
      <vt:lpstr>Extras</vt:lpstr>
      <vt:lpstr>Questions before the safety portion?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Quelab Orientation</dc:title>
  <dc:creator>Pennebaker, Sherie</dc:creator>
  <cp:lastModifiedBy>Pennebaker, Sherie</cp:lastModifiedBy>
  <cp:revision>11</cp:revision>
  <dcterms:created xsi:type="dcterms:W3CDTF">2017-05-13T14:33:27Z</dcterms:created>
  <dcterms:modified xsi:type="dcterms:W3CDTF">2017-05-13T15:12:54Z</dcterms:modified>
</cp:coreProperties>
</file>